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2" r:id="rId2"/>
    <p:sldId id="257" r:id="rId3"/>
    <p:sldId id="259" r:id="rId4"/>
    <p:sldId id="283" r:id="rId5"/>
    <p:sldId id="289" r:id="rId6"/>
    <p:sldId id="282" r:id="rId7"/>
    <p:sldId id="263" r:id="rId8"/>
    <p:sldId id="261" r:id="rId9"/>
    <p:sldId id="264" r:id="rId10"/>
    <p:sldId id="265" r:id="rId11"/>
    <p:sldId id="266" r:id="rId12"/>
    <p:sldId id="278" r:id="rId13"/>
    <p:sldId id="279" r:id="rId14"/>
    <p:sldId id="281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3B0D"/>
    <a:srgbClr val="D020D0"/>
    <a:srgbClr val="FF3399"/>
    <a:srgbClr val="E45E28"/>
    <a:srgbClr val="184831"/>
    <a:srgbClr val="5D1003"/>
    <a:srgbClr val="BF03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58" autoAdjust="0"/>
  </p:normalViewPr>
  <p:slideViewPr>
    <p:cSldViewPr>
      <p:cViewPr>
        <p:scale>
          <a:sx n="57" d="100"/>
          <a:sy n="57" d="100"/>
        </p:scale>
        <p:origin x="-1746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A6877-ED9C-4C66-9E6B-71DE49ED3EB0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D186A-A7E5-4ED9-B263-CE50C37C28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7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D186A-A7E5-4ED9-B263-CE50C37C282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CDE63-3886-40E5-8E6D-285BAC914E1F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DF379-C179-44D3-8742-D7A7749F039E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402A-BFED-4635-B13F-6F700827DC3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0F6E-1451-4380-9192-927C01A1B1E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47A2-D571-4A08-909F-8155057DFF9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E082E-C6D4-41C6-991C-CC7C1081722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B9E5-BF20-4F7F-B64B-3E7F0D29A3CE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01586-C746-4C76-8761-3F84354C220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8320-0FC8-42F7-AF03-BFF28AB57A1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215E3-92B6-4919-A622-399F8CD9A4C6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AF727-52F7-4FB0-A3B3-45BDF18E678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Tulips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016000" cy="762000"/>
          </a:xfrm>
          <a:prstGeom prst="rect">
            <a:avLst/>
          </a:prstGeom>
        </p:spPr>
      </p:pic>
      <p:sp>
        <p:nvSpPr>
          <p:cNvPr id="8" name="Action Button: Home 7">
            <a:hlinkClick r:id="" action="ppaction://hlinkshowjump?jump=firstslide" highlightClick="1"/>
          </p:cNvPr>
          <p:cNvSpPr/>
          <p:nvPr userDrawn="1"/>
        </p:nvSpPr>
        <p:spPr>
          <a:xfrm>
            <a:off x="8686800" y="0"/>
            <a:ext cx="457200" cy="609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4114800"/>
            <a:ext cx="5786478" cy="1633550"/>
          </a:xfrm>
          <a:prstGeom prst="rect">
            <a:avLst/>
          </a:prstGeom>
          <a:gradFill>
            <a:gsLst>
              <a:gs pos="5000">
                <a:srgbClr val="A603AB">
                  <a:lumMod val="94000"/>
                  <a:lumOff val="6000"/>
                </a:srgbClr>
              </a:gs>
              <a:gs pos="21001">
                <a:srgbClr val="0819FB"/>
              </a:gs>
              <a:gs pos="35001">
                <a:srgbClr val="1A8D48"/>
              </a:gs>
              <a:gs pos="57000">
                <a:srgbClr val="FFFF00"/>
              </a:gs>
              <a:gs pos="72000">
                <a:srgbClr val="EE3F17"/>
              </a:gs>
              <a:gs pos="86000">
                <a:srgbClr val="E81766"/>
              </a:gs>
              <a:gs pos="100000">
                <a:srgbClr val="A603AB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fld id="{2E502240-92A5-4232-A2E8-F78FFF204D4A}" type="datetime1">
              <a:rPr lang="en-US" smtClean="0"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S.G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fld id="{B6F15528-21DE-4FAA-801E-634DDDAF4B2B}" type="slidenum">
              <a:rPr lang="en-US" smtClean="0">
                <a:latin typeface="NikoshBAN" pitchFamily="2" charset="0"/>
                <a:cs typeface="NikoshBAN" pitchFamily="2" charset="0"/>
              </a:rPr>
              <a:pPr/>
              <a:t>1</a:t>
            </a:fld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02240-92A5-4232-A2E8-F78FFF204D4A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5/20/2013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ooter Placeholder 2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S.G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ate Placeholder 1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CC6090-C9B8-4B7B-85B8-776FC5AA354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5/20/2013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2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ganguli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9000" contrast="-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09800" y="152400"/>
            <a:ext cx="4876800" cy="3886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fld id="{2E502240-92A5-4232-A2E8-F78FFF204D4A}" type="datetime1">
              <a:rPr lang="en-US" smtClean="0">
                <a:solidFill>
                  <a:srgbClr val="002060"/>
                </a:solidFill>
              </a:rPr>
              <a:pPr/>
              <a:t>5/20/2013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S.G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7650" y="1219200"/>
            <a:ext cx="8686800" cy="4955203"/>
          </a:xfrm>
          <a:prstGeom prst="rect">
            <a:avLst/>
          </a:prstGeom>
          <a:solidFill>
            <a:srgbClr val="92D050"/>
          </a:solidFill>
          <a:ln>
            <a:solidFill>
              <a:srgbClr val="FF3399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en-US" sz="1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শচীন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গাঙ্গুলী</a:t>
            </a:r>
            <a:endParaRPr lang="en-US" sz="7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০৩,ব্যাচ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-০১</a:t>
            </a:r>
          </a:p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পাঁচ্চর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শিবচর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1524000"/>
            <a:ext cx="5334000" cy="978932"/>
          </a:xfrm>
          <a:prstGeom prst="rect">
            <a:avLst/>
          </a:prstGeom>
          <a:gradFill>
            <a:gsLst>
              <a:gs pos="5000">
                <a:srgbClr val="A603AB">
                  <a:lumMod val="94000"/>
                  <a:lumOff val="6000"/>
                </a:srgbClr>
              </a:gs>
              <a:gs pos="21001">
                <a:srgbClr val="0819FB"/>
              </a:gs>
              <a:gs pos="47000">
                <a:srgbClr val="1A8D48"/>
              </a:gs>
              <a:gs pos="35000">
                <a:srgbClr val="FFFF00"/>
              </a:gs>
              <a:gs pos="67000">
                <a:srgbClr val="EE3F17"/>
              </a:gs>
              <a:gs pos="82000">
                <a:srgbClr val="E81766"/>
              </a:gs>
              <a:gs pos="95000">
                <a:srgbClr val="A603AB">
                  <a:lumMod val="0"/>
                  <a:lumOff val="100000"/>
                  <a:alpha val="58000"/>
                </a:srgbClr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8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NikoshBAN" pitchFamily="2" charset="0"/>
                <a:cs typeface="NikoshBAN" pitchFamily="2" charset="0"/>
              </a:rPr>
              <a:pPr/>
              <a:t>3</a:t>
            </a:fld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CC6090-C9B8-4B7B-85B8-776FC5AA354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5/20/2013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458200" cy="3657600"/>
          </a:xfrm>
          <a:prstGeom prst="rect">
            <a:avLst/>
          </a:prstGeom>
          <a:ln w="88900" cap="sq" cmpd="thickThin">
            <a:solidFill>
              <a:srgbClr val="E45E28"/>
            </a:solidFill>
            <a:prstDash val="solid"/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8" name="Rectangle 7"/>
          <p:cNvSpPr/>
          <p:nvPr/>
        </p:nvSpPr>
        <p:spPr>
          <a:xfrm>
            <a:off x="3124200" y="5410200"/>
            <a:ext cx="2438400" cy="646331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latin typeface="NikoshBAN" pitchFamily="2" charset="0"/>
                <a:cs typeface="NikoshBAN" pitchFamily="2" charset="0"/>
              </a:rPr>
              <a:t>S.G</a:t>
            </a:r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NikoshBAN" pitchFamily="2" charset="0"/>
                <a:cs typeface="NikoshBAN" pitchFamily="2" charset="0"/>
              </a:rPr>
              <a:pPr/>
              <a:t>4</a:t>
            </a:fld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990600"/>
            <a:ext cx="8448675" cy="5047536"/>
          </a:xfrm>
          <a:prstGeom prst="rect">
            <a:avLst/>
          </a:prstGeom>
          <a:solidFill>
            <a:srgbClr val="00B0F0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8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৪৫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১৮/০৫/২০১৩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E082E-C6D4-41C6-991C-CC7C1081722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762000"/>
            <a:ext cx="6324600" cy="18620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500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115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4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S.G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2057400"/>
            <a:ext cx="8153400" cy="386259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US" sz="1200" dirty="0" smtClean="0"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sz="700" dirty="0" smtClean="0">
              <a:solidFill>
                <a:srgbClr val="00206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১।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২।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কাজ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দক্ষতার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ভিত্তিতে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প্রকারভেদ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এনালগ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ডিজিটাল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বর্ননা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।</a:t>
            </a:r>
          </a:p>
          <a:p>
            <a:endParaRPr lang="en-US" sz="200" dirty="0" smtClean="0">
              <a:solidFill>
                <a:srgbClr val="00B05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৪।বিভিন্ন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গণনা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যন্ত্র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আধুনিক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কম্পিউটারের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পূর্বসুরি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–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বিশ্লেষণ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00B05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685800"/>
            <a:ext cx="3352799" cy="1107996"/>
          </a:xfrm>
          <a:prstGeom prst="rect">
            <a:avLst/>
          </a:prstGeom>
          <a:solidFill>
            <a:srgbClr val="92D05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3400" y="6324600"/>
            <a:ext cx="1066800" cy="365125"/>
          </a:xfrm>
          <a:noFill/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7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0738" y="500043"/>
            <a:ext cx="4948262" cy="723275"/>
          </a:xfrm>
          <a:prstGeom prst="rect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1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2209800" cy="1905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828800"/>
            <a:ext cx="2209800" cy="1828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828800"/>
            <a:ext cx="1981200" cy="1828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Rectangle 8"/>
          <p:cNvSpPr/>
          <p:nvPr/>
        </p:nvSpPr>
        <p:spPr>
          <a:xfrm>
            <a:off x="457200" y="4876800"/>
            <a:ext cx="8382000" cy="1200329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পদ্দতির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1" y="4038600"/>
            <a:ext cx="2209800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এনালগ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5200" y="4038600"/>
            <a:ext cx="2209800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জিডিটাল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48400" y="4050268"/>
            <a:ext cx="19811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হাইব্রিড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1066800" cy="365125"/>
          </a:xfrm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16675"/>
            <a:ext cx="3810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8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105592"/>
            <a:ext cx="2857500" cy="11804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276600"/>
            <a:ext cx="3657600" cy="16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4925" y="1105593"/>
            <a:ext cx="2895600" cy="1371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3276600"/>
            <a:ext cx="3352800" cy="16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5114925" y="2524780"/>
            <a:ext cx="2895599" cy="523220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মাইক্রো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5867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5939135"/>
            <a:ext cx="7620000" cy="46166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 ও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আকারের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‍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2524780"/>
            <a:ext cx="2857500" cy="523220"/>
          </a:xfrm>
          <a:prstGeom prst="rect">
            <a:avLst/>
          </a:prstGeom>
          <a:solidFill>
            <a:srgbClr val="FFFF00"/>
          </a:solidFill>
          <a:ln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মিনি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কম্পউটার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5115580"/>
            <a:ext cx="3657600" cy="523220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মেইনফ্রেম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800" dirty="0">
              <a:ln>
                <a:solidFill>
                  <a:srgbClr val="002060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14925" y="5105400"/>
            <a:ext cx="3343275" cy="523220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সুপার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800" dirty="0">
              <a:ln>
                <a:solidFill>
                  <a:srgbClr val="002060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66938" y="5715"/>
            <a:ext cx="4948262" cy="984885"/>
          </a:xfrm>
          <a:prstGeom prst="rect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90600" cy="365125"/>
          </a:xfrm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10000" y="6356350"/>
            <a:ext cx="12954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2460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9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28800"/>
            <a:ext cx="2171688" cy="179547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785929"/>
            <a:ext cx="2286000" cy="179547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3175" y="1862129"/>
            <a:ext cx="2257425" cy="179547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Rectangle 9"/>
          <p:cNvSpPr/>
          <p:nvPr/>
        </p:nvSpPr>
        <p:spPr>
          <a:xfrm>
            <a:off x="381000" y="4724400"/>
            <a:ext cx="8077200" cy="584775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মাইক্রো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কম্পিউটারকে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8666" y="3805535"/>
            <a:ext cx="2565126" cy="46166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সুপার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মাইক্রো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ডেস্কটপ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5200" y="3820180"/>
            <a:ext cx="2286000" cy="52322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ডেস্কটপ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53175" y="3896380"/>
            <a:ext cx="2257425" cy="52322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৩।ল্যাপটপ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5400" y="556953"/>
            <a:ext cx="7162800" cy="76944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19200" cy="365125"/>
          </a:xfrm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10000" y="6356350"/>
            <a:ext cx="167640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10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03867"/>
            <a:ext cx="2514600" cy="232993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6640" y="1480067"/>
            <a:ext cx="2438400" cy="232993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1556266"/>
            <a:ext cx="2286000" cy="232993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Rectangle 10"/>
          <p:cNvSpPr/>
          <p:nvPr/>
        </p:nvSpPr>
        <p:spPr>
          <a:xfrm>
            <a:off x="762000" y="4876800"/>
            <a:ext cx="76200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ল্যাপটপ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কম্পিউটারকে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6800" y="4124980"/>
            <a:ext cx="1226618" cy="52322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১।পামটম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38600" y="4124980"/>
            <a:ext cx="1438214" cy="523220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পি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87460" y="4201180"/>
            <a:ext cx="1438214" cy="52322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নোটবুক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4600" y="228600"/>
            <a:ext cx="4650199" cy="92333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5400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11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295400"/>
            <a:ext cx="6019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304800"/>
            <a:ext cx="2895600" cy="92333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1295400"/>
            <a:ext cx="6400799" cy="830997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1778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মাইক্রো</a:t>
            </a:r>
            <a:r>
              <a:rPr lang="en-US" sz="4800" b="1" dirty="0" smtClean="0">
                <a:ln w="1778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800" b="1" dirty="0" smtClean="0">
                <a:ln w="1778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778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 smtClean="0">
                <a:ln w="17780" cmpd="sng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? </a:t>
            </a:r>
            <a:endParaRPr lang="en-US" sz="4800" b="1" dirty="0">
              <a:ln w="17780" cmpd="sng">
                <a:solidFill>
                  <a:srgbClr val="92D05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209800"/>
            <a:ext cx="4648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19200" cy="365125"/>
          </a:xfrm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12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255693"/>
            <a:ext cx="85344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এনালগ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সমন্বয়ে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নুতন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200400"/>
            <a:ext cx="3200400" cy="2209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00400"/>
            <a:ext cx="3200400" cy="2209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5105400" y="5710535"/>
            <a:ext cx="3200400" cy="461665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জিডিটাল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34228" y="5710535"/>
            <a:ext cx="3209172" cy="46166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এনালগ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2372380"/>
            <a:ext cx="85344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স্থাপিত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মেইনফ্রেম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rgbClr val="5D1003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5D100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76600" y="76200"/>
            <a:ext cx="2420856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জোড়ায়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524000" cy="365125"/>
          </a:xfrm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304801"/>
            <a:ext cx="32004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কাজঃ</a:t>
            </a:r>
            <a:endParaRPr 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648200"/>
            <a:ext cx="13716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381000" y="6062990"/>
            <a:ext cx="1752600" cy="36933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এ্যাবাকাস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648200"/>
            <a:ext cx="1905000" cy="1295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2286000" y="6062990"/>
            <a:ext cx="1905000" cy="36933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ডিফারেন্স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4724400"/>
            <a:ext cx="1752600" cy="1219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1" name="TextBox 10"/>
          <p:cNvSpPr txBox="1"/>
          <p:nvPr/>
        </p:nvSpPr>
        <p:spPr>
          <a:xfrm>
            <a:off x="4419600" y="6062990"/>
            <a:ext cx="2286000" cy="369332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এনালিটিক্যাল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4686300"/>
            <a:ext cx="1524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3" name="TextBox 12"/>
          <p:cNvSpPr txBox="1"/>
          <p:nvPr/>
        </p:nvSpPr>
        <p:spPr>
          <a:xfrm>
            <a:off x="7086600" y="6062990"/>
            <a:ext cx="1447800" cy="369332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১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2590800"/>
            <a:ext cx="1485900" cy="1371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2200" y="2590800"/>
            <a:ext cx="1828800" cy="137159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2362200" y="4111823"/>
            <a:ext cx="1828800" cy="46166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এডসাক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2590800"/>
            <a:ext cx="1752600" cy="1371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2590800"/>
            <a:ext cx="1905000" cy="1371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6781800" y="4173378"/>
            <a:ext cx="1828800" cy="40011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ইউনিভ্যাক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3400" y="4050268"/>
            <a:ext cx="1485900" cy="46166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এনিয়াক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8200" y="4114801"/>
            <a:ext cx="1752600" cy="45720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এডভ্যাক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" y="1143000"/>
            <a:ext cx="8001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কম্পউটারের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পূর্বসুরি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উক্তিটি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ব্যাখ্যাকর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”।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7" grpId="0" animBg="1"/>
      <p:bldP spid="23" grpId="0" animBg="1"/>
      <p:bldP spid="24" grpId="0" animBg="1"/>
      <p:bldP spid="26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14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752600"/>
            <a:ext cx="8305800" cy="273151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1|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যোগ্য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সুবিধাজনক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|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প্রধানত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endParaRPr lang="en-US" sz="105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3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|ডিজিটাল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11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|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1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685800"/>
            <a:ext cx="22098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মূল্যায়ণঃ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5/20/2013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S.G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pPr/>
              <a:t>15</a:t>
            </a:fld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8400" y="990600"/>
            <a:ext cx="4038600" cy="83099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2667000"/>
            <a:ext cx="7391400" cy="144655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এনালগ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447800" cy="365125"/>
          </a:xfrm>
        </p:spPr>
        <p:txBody>
          <a:bodyPr/>
          <a:lstStyle/>
          <a:p>
            <a:fld id="{2E502240-92A5-4232-A2E8-F78FFF204D4A}" type="datetime1">
              <a:rPr lang="en-US" smtClean="0">
                <a:solidFill>
                  <a:schemeClr val="tx1"/>
                </a:solidFill>
              </a:rPr>
              <a:pPr/>
              <a:t>5/20/2013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S.G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57200"/>
            <a:ext cx="8534400" cy="2000548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457748"/>
            <a:ext cx="8534400" cy="3866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369</Words>
  <Application>Microsoft Office PowerPoint</Application>
  <PresentationFormat>On-screen Show (4:3)</PresentationFormat>
  <Paragraphs>145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কম্পিউটারের শ্রেণিবিভাগ ও বৈশিষ্ট্য।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TSS</cp:lastModifiedBy>
  <cp:revision>403</cp:revision>
  <dcterms:created xsi:type="dcterms:W3CDTF">2006-08-16T00:00:00Z</dcterms:created>
  <dcterms:modified xsi:type="dcterms:W3CDTF">2013-05-20T05:20:43Z</dcterms:modified>
</cp:coreProperties>
</file>